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5" d="100"/>
          <a:sy n="85" d="100"/>
        </p:scale>
        <p:origin x="1306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2949CE-1DE4-47D1-8569-A36524D8B115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D05FE9-39F1-4B2B-9C91-7285F52E9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1418141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2949CE-1DE4-47D1-8569-A36524D8B115}" type="datetimeFigureOut">
              <a:rPr lang="ru-RU" smtClean="0"/>
              <a:t>12.03.2018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D05FE9-39F1-4B2B-9C91-7285F52E999F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5922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3783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9762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37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59855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97282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83552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97312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653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1669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55675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954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5154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65389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857092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1416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20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ПРИЧИНЫ ОТКАЗОВ В ПРОВЕДЕНИИ платежей С ЛИЦЕВОГО СЧЕТА</a:t>
            </a:r>
            <a:endParaRPr lang="ru-RU" sz="20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09315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540194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48259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776644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sz="16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Порядок резервирования лицевого счета</a:t>
            </a:r>
            <a:br>
              <a:rPr lang="ru-RU" sz="16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ru-RU" sz="1600" b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ru-RU" sz="1600" b="0" i="1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письмо ФК от 20.11.2017 № 07-04-05/05-893)</a:t>
            </a:r>
            <a:endParaRPr lang="ru-RU" sz="1600" b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13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13114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245167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462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76836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9904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941247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38820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 hidden="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Рисунок 2"/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9641352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12</Words>
  <Application>Microsoft Office PowerPoint</Application>
  <PresentationFormat>Экран (4:3)</PresentationFormat>
  <Paragraphs>2</Paragraphs>
  <Slides>28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ПРИЧИНЫ ОТКАЗОВ В ПРОВЕДЕНИИ платежей С ЛИЦЕВОГО СЧЕТА</vt:lpstr>
      <vt:lpstr>Презентация PowerPoint</vt:lpstr>
      <vt:lpstr>Презентация PowerPoint</vt:lpstr>
      <vt:lpstr>Презентация PowerPoint</vt:lpstr>
      <vt:lpstr>Порядок резервирования лицевого счета  (письмо ФК от 20.11.2017 № 07-04-05/05-893)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Expert-001</dc:creator>
  <cp:lastModifiedBy>Expert-005</cp:lastModifiedBy>
  <cp:revision>1</cp:revision>
  <dcterms:created xsi:type="dcterms:W3CDTF">2018-03-12T15:29:36Z</dcterms:created>
  <dcterms:modified xsi:type="dcterms:W3CDTF">2018-03-12T15:58:29Z</dcterms:modified>
</cp:coreProperties>
</file>